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6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63" r:id="rId12"/>
    <p:sldId id="264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3" r:id="rId31"/>
    <p:sldId id="274" r:id="rId32"/>
    <p:sldId id="275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98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28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81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12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50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01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467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21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39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21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4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59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indent="-283464">
              <a:lnSpc>
                <a:spcPts val="30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None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92847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45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4000" y="274639"/>
            <a:ext cx="2438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4000" y="274640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97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03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21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53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69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96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616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00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E5082-AED0-49BF-9B79-858FD7F5F415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3E1C0-55CA-4577-8D58-23FBFC553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95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Кольцо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C11D6B9-65BD-4116-A249-7D016AFDBA30}" type="datetimeFigureOut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21.04.2025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08C48A53-CFF7-4821-8387-F59B89AEE752}" type="slidenum">
              <a:rPr lang="ru-RU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21494" y="454342"/>
            <a:ext cx="9170506" cy="13716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Fan: </a:t>
            </a:r>
            <a:r>
              <a:rPr lang="en-US" sz="3600" dirty="0" err="1"/>
              <a:t>Matematika</a:t>
            </a:r>
            <a:r>
              <a:rPr lang="en-US" sz="3600" dirty="0"/>
              <a:t> </a:t>
            </a:r>
            <a:r>
              <a:rPr lang="en-US" sz="3600" dirty="0" err="1"/>
              <a:t>va</a:t>
            </a:r>
            <a:r>
              <a:rPr lang="en-US" sz="3600" dirty="0"/>
              <a:t> </a:t>
            </a:r>
            <a:r>
              <a:rPr lang="en-US" sz="3600" dirty="0" err="1"/>
              <a:t>uni</a:t>
            </a:r>
            <a:r>
              <a:rPr lang="en-US" sz="3600" dirty="0"/>
              <a:t> </a:t>
            </a:r>
            <a:r>
              <a:rPr lang="en-US" sz="3600" dirty="0" err="1"/>
              <a:t>o’qitish</a:t>
            </a:r>
            <a:r>
              <a:rPr lang="en-US" sz="3600" dirty="0"/>
              <a:t> </a:t>
            </a:r>
            <a:r>
              <a:rPr lang="en-US" sz="3600" dirty="0" err="1"/>
              <a:t>metodikasi</a:t>
            </a:r>
            <a:endParaRPr lang="ru-RU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21494" y="2002971"/>
            <a:ext cx="8693427" cy="36576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Mavzu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Mavzu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yuzaidan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masalalar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yechish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400" dirty="0"/>
          </a:p>
          <a:p>
            <a:pPr algn="ctr"/>
            <a:endParaRPr lang="en-US" sz="5400" dirty="0"/>
          </a:p>
          <a:p>
            <a:pPr algn="ctr"/>
            <a:endParaRPr lang="en-US" sz="5400" dirty="0"/>
          </a:p>
          <a:p>
            <a:pPr algn="ctr"/>
            <a:endParaRPr lang="en-US" sz="5400" dirty="0"/>
          </a:p>
          <a:p>
            <a:pPr algn="ctr"/>
            <a:endParaRPr lang="en-US" sz="5400" dirty="0"/>
          </a:p>
          <a:p>
            <a:pPr algn="ctr"/>
            <a:endParaRPr lang="en-US" sz="2800" dirty="0"/>
          </a:p>
          <a:p>
            <a:pPr algn="r"/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O‘qituvchi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8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S.Sh</a:t>
            </a:r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8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Bekturdiyev</a:t>
            </a:r>
            <a:endParaRPr lang="ru-RU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Рисунок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508" y="182880"/>
            <a:ext cx="24860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49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2" y="536895"/>
            <a:ext cx="10207293" cy="49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15" y="360727"/>
            <a:ext cx="10060062" cy="491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7080" y="350679"/>
            <a:ext cx="115691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Toshkent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Bekobod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shaharlari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orasidagi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masofa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144 km.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Avtobus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masofani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soatda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bosib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o‘tadi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Yengil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mashina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yo‘lni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72 km/s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bosib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o‘tadi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Qaysi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mashinaning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tezligi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qancha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0" y="1754759"/>
            <a:ext cx="3988904" cy="2991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84" y="1958510"/>
            <a:ext cx="3445566" cy="25841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09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5286" y="422917"/>
            <a:ext cx="114896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Qishloqdan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shaharga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qarab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piyoda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vaqtda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shahardan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qishloqqa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qarab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velosipedchi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yo‘lga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chiqdi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Qishloq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orasidagi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masofa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34 km.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Piyoda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velosipedchi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soatdan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keyin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uchrashdi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Piyoda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 km/h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tezlik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yurgan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bo‘lsa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velosipedchining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tezligini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toping.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392" y="2352656"/>
            <a:ext cx="3200258" cy="45053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0548" t="17591" r="18722" b="12034"/>
          <a:stretch/>
        </p:blipFill>
        <p:spPr>
          <a:xfrm>
            <a:off x="0" y="2813157"/>
            <a:ext cx="4492489" cy="39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8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2278" y="371206"/>
            <a:ext cx="11781183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>
              <a:lnSpc>
                <a:spcPct val="150000"/>
              </a:lnSpc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oy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davomida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lotereya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chiptalari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sotildi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Birinchi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oyda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40 108 ta,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ikkinchi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oyda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birinchi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oydagiga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qaraganda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1 043 ta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uchinchi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oyda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ikkinchi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oydagiga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qaraganda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marta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chipta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sotildi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Uchinchi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oyda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nechta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lotereya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chip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sotilgan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2971405"/>
            <a:ext cx="4559797" cy="34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792" y="151897"/>
            <a:ext cx="116089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samolyot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soat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ikkinchisi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soat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Ikkinchi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samolyot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birinchisiga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qaraganda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2 100 km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ortiq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masofani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uchib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Agar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samolyotlarning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tezligi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bo‘lsa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ularning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masofani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o‘tgan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9809" t="20197" b="45096"/>
          <a:stretch/>
        </p:blipFill>
        <p:spPr>
          <a:xfrm flipH="1">
            <a:off x="0" y="2372139"/>
            <a:ext cx="6531038" cy="18155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67362" r="54743"/>
          <a:stretch/>
        </p:blipFill>
        <p:spPr>
          <a:xfrm>
            <a:off x="0" y="4916557"/>
            <a:ext cx="5425214" cy="16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8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706 0.01111 L 0.62591 0.0138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4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816 0.01111 L 0.62343 -0.0416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73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8295" y="350679"/>
            <a:ext cx="11529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Tirkamali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avtomashinada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1 080 q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sabzini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tashish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mashinaga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30 q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tirkamaga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marta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sabzi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ortiladi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Hamma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sabzini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tashish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mashina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necha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marta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qatnashi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r Trailer Rides On Road Empty Stock Vector (Royalty Free) 1673898745 | 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6" b="14757"/>
          <a:stretch/>
        </p:blipFill>
        <p:spPr bwMode="auto">
          <a:xfrm>
            <a:off x="-1563594" y="2463698"/>
            <a:ext cx="7286626" cy="202758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1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4.44444E-6 L 0.75599 0.00348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9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75521 0.00487 " pathEditMode="relative" rAng="0" ptsTypes="AA">
                                      <p:cBhvr>
                                        <p:cTn id="9" dur="2750" spd="-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8052" y="271166"/>
            <a:ext cx="116751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Aeroportdan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vaqtda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ikkita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samolyot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qarama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tomonga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qarab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uchib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ketdi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10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minutdan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keyin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orasidagi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masofa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270 km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Agar 1-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samolyotning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tezligi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15 km/min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bo‘lsa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samolyotning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tezligini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toping.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93" y="2584381"/>
            <a:ext cx="4313726" cy="24381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8" y="1799965"/>
            <a:ext cx="5008779" cy="40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8783" y="210883"/>
            <a:ext cx="1158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Sayyohlar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bo‘yi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22 km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yo‘l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yurishdi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soat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 km/h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yurishdi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Qolgan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yo‘lni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5 km/h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o‘tishdi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Sayyohlar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necha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soat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yo‘lda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bo‘lishgan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19609"/>
          <a:stretch/>
        </p:blipFill>
        <p:spPr>
          <a:xfrm>
            <a:off x="1152939" y="1041880"/>
            <a:ext cx="7718169" cy="483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2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5530" y="483201"/>
            <a:ext cx="1158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 algn="just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Geologlar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144 km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yo‘l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yurishdi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dastlab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60 km/h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tezlik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soat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mashinada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yurishdi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qolgan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yo‘lni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8 km/h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tezlik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bosib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o‘tishdi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qancha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vaqt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yurishgan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6646"/>
          <a:stretch/>
        </p:blipFill>
        <p:spPr>
          <a:xfrm>
            <a:off x="2975940" y="2294283"/>
            <a:ext cx="4326007" cy="43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38" y="675860"/>
            <a:ext cx="8831918" cy="215368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738" y="2999754"/>
            <a:ext cx="8947586" cy="2605916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74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6017" y="469949"/>
            <a:ext cx="117414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Yengil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avtomobil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yo‘lda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soat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240 km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masofani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bosib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Yuk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mashinasi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yo‘lda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soat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120 km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masofani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bosib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Yengil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avtomobilning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tezligi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yuk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mashinasining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tezligidan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qancha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ortiq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" y="1960961"/>
            <a:ext cx="4572000" cy="3429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82" y="4329824"/>
            <a:ext cx="4817579" cy="25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8783" y="198927"/>
            <a:ext cx="11463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Birinchi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quruvchilar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jamoasi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121 ta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xonali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124 ta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xonali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ta’mirlandi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Ikkinchi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quruvchilar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jamoasi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145 ta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xonali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203 ta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xonali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ta’mirlandi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Jami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nechta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ta’mirlangan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Ikkala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quruvchilar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jamoasi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jami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nechta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xonali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ta’mirlangan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80" y="268448"/>
            <a:ext cx="10091104" cy="33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73" y="327170"/>
            <a:ext cx="10222039" cy="36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5" y="612396"/>
            <a:ext cx="10220292" cy="23489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5" y="3151115"/>
            <a:ext cx="9846185" cy="26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5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47" y="246956"/>
            <a:ext cx="8170878" cy="29643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84" y="3562349"/>
            <a:ext cx="7898242" cy="28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08" y="520118"/>
            <a:ext cx="8117422" cy="174359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92" y="3171038"/>
            <a:ext cx="8521654" cy="17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70" y="755010"/>
            <a:ext cx="8223907" cy="17567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70" y="2839367"/>
            <a:ext cx="8224488" cy="22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33" y="662730"/>
            <a:ext cx="8917573" cy="23992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32" y="3330430"/>
            <a:ext cx="8701897" cy="212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92" y="612396"/>
            <a:ext cx="8473625" cy="133341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08" y="2969704"/>
            <a:ext cx="9085704" cy="22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3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59" y="596348"/>
            <a:ext cx="9240718" cy="221311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259" y="3026240"/>
            <a:ext cx="9393092" cy="144509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684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64" y="1233183"/>
            <a:ext cx="8396301" cy="40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0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95" y="327169"/>
            <a:ext cx="8089296" cy="25083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40" y="3268133"/>
            <a:ext cx="9388237" cy="20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6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60" y="753207"/>
            <a:ext cx="10045548" cy="1563104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609" y="2543481"/>
            <a:ext cx="9489799" cy="239763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5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97" y="604008"/>
            <a:ext cx="9695698" cy="235730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97" y="3199613"/>
            <a:ext cx="9695698" cy="2775947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1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47" y="570452"/>
            <a:ext cx="9500073" cy="276836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532" y="3900705"/>
            <a:ext cx="8828397" cy="186253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712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788" b="4029"/>
          <a:stretch/>
        </p:blipFill>
        <p:spPr>
          <a:xfrm>
            <a:off x="1140902" y="394283"/>
            <a:ext cx="9435142" cy="219791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2" y="2921203"/>
            <a:ext cx="9840223" cy="24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3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1" y="973123"/>
            <a:ext cx="10569432" cy="38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474" y="494951"/>
            <a:ext cx="8844956" cy="21059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89" y="3182180"/>
            <a:ext cx="9043325" cy="21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8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396</Words>
  <Application>Microsoft Office PowerPoint</Application>
  <PresentationFormat>Широкоэкранный</PresentationFormat>
  <Paragraphs>19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Corbel</vt:lpstr>
      <vt:lpstr>Gill Sans MT</vt:lpstr>
      <vt:lpstr>Times New Roman</vt:lpstr>
      <vt:lpstr>Verdana</vt:lpstr>
      <vt:lpstr>Wingdings 2</vt:lpstr>
      <vt:lpstr>Тема Office</vt:lpstr>
      <vt:lpstr>Солнцестояние</vt:lpstr>
      <vt:lpstr>Fan: Matematika va uni o’qitish metodikasi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SANJARBEK</dc:creator>
  <cp:lastModifiedBy>ACER</cp:lastModifiedBy>
  <cp:revision>26</cp:revision>
  <dcterms:created xsi:type="dcterms:W3CDTF">2024-11-20T00:59:52Z</dcterms:created>
  <dcterms:modified xsi:type="dcterms:W3CDTF">2025-04-21T07:55:14Z</dcterms:modified>
</cp:coreProperties>
</file>